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5173" r:id="rId4"/>
    <p:sldMasterId id="2147485177" r:id="rId5"/>
  </p:sldMasterIdLst>
  <p:notesMasterIdLst>
    <p:notesMasterId r:id="rId15"/>
  </p:notesMasterIdLst>
  <p:handoutMasterIdLst>
    <p:handoutMasterId r:id="rId16"/>
  </p:handoutMasterIdLst>
  <p:sldIdLst>
    <p:sldId id="1384" r:id="rId6"/>
    <p:sldId id="2915" r:id="rId7"/>
    <p:sldId id="2905" r:id="rId8"/>
    <p:sldId id="2814" r:id="rId9"/>
    <p:sldId id="2142534293" r:id="rId10"/>
    <p:sldId id="2914" r:id="rId11"/>
    <p:sldId id="2142534294" r:id="rId12"/>
    <p:sldId id="2142534295" r:id="rId13"/>
    <p:sldId id="2142534296" r:id="rId14"/>
  </p:sldIdLst>
  <p:sldSz cx="12192000" cy="6858000"/>
  <p:notesSz cx="9866313" cy="6735763"/>
  <p:custShowLst>
    <p:custShow name="Format Guide Workshop" id="0">
      <p:sldLst/>
    </p:custShow>
  </p:custShow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1F7FF"/>
    <a:srgbClr val="0070C0"/>
    <a:srgbClr val="E3D957"/>
    <a:srgbClr val="B4C01E"/>
    <a:srgbClr val="0000FF"/>
    <a:srgbClr val="ED517E"/>
    <a:srgbClr val="66CCFF"/>
    <a:srgbClr val="EBC5D0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99497-FCAF-43C3-BFB9-06FF3174B001}" v="1376" dt="2022-07-28T07:05:30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6242" autoAdjust="0"/>
  </p:normalViewPr>
  <p:slideViewPr>
    <p:cSldViewPr snapToGrid="0">
      <p:cViewPr varScale="1">
        <p:scale>
          <a:sx n="82" d="100"/>
          <a:sy n="82" d="100"/>
        </p:scale>
        <p:origin x="917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1428" y="11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5402" cy="337958"/>
          </a:xfrm>
          <a:prstGeom prst="rect">
            <a:avLst/>
          </a:prstGeom>
        </p:spPr>
        <p:txBody>
          <a:bodyPr vert="horz" lIns="92471" tIns="46234" rIns="92471" bIns="46234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31" y="3"/>
            <a:ext cx="4275402" cy="337958"/>
          </a:xfrm>
          <a:prstGeom prst="rect">
            <a:avLst/>
          </a:prstGeom>
        </p:spPr>
        <p:txBody>
          <a:bodyPr vert="horz" lIns="92471" tIns="46234" rIns="92471" bIns="46234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8/1/2023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397811"/>
            <a:ext cx="4275402" cy="337957"/>
          </a:xfrm>
          <a:prstGeom prst="rect">
            <a:avLst/>
          </a:prstGeom>
        </p:spPr>
        <p:txBody>
          <a:bodyPr vert="horz" lIns="92471" tIns="46234" rIns="92471" bIns="46234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31" y="6397811"/>
            <a:ext cx="4275402" cy="337957"/>
          </a:xfrm>
          <a:prstGeom prst="rect">
            <a:avLst/>
          </a:prstGeom>
        </p:spPr>
        <p:txBody>
          <a:bodyPr vert="horz" lIns="92471" tIns="46234" rIns="92471" bIns="46234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240167"/>
            <a:ext cx="9864030" cy="1495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71" tIns="46234" rIns="92471" bIns="46234" rtlCol="0" anchor="ctr"/>
          <a:lstStyle/>
          <a:p>
            <a:pPr algn="ctr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013" y="3"/>
            <a:ext cx="4158392" cy="337958"/>
          </a:xfrm>
          <a:prstGeom prst="rect">
            <a:avLst/>
          </a:prstGeom>
        </p:spPr>
        <p:txBody>
          <a:bodyPr vert="horz" lIns="92471" tIns="46234" rIns="92471" bIns="46234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31" y="3"/>
            <a:ext cx="4160671" cy="337958"/>
          </a:xfrm>
          <a:prstGeom prst="rect">
            <a:avLst/>
          </a:prstGeom>
        </p:spPr>
        <p:txBody>
          <a:bodyPr vert="horz" lIns="92471" tIns="46234" rIns="92471" bIns="46234" rtlCol="0"/>
          <a:lstStyle>
            <a:lvl1pPr algn="r">
              <a:defRPr sz="800"/>
            </a:lvl1pPr>
          </a:lstStyle>
          <a:p>
            <a:fld id="{3AD9BDA7-98EF-4344-B91C-30A07E8A84B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203200"/>
            <a:ext cx="8739187" cy="49149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71" tIns="46234" rIns="92471" bIns="462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18" y="5321554"/>
            <a:ext cx="9601278" cy="653628"/>
          </a:xfrm>
          <a:prstGeom prst="rect">
            <a:avLst/>
          </a:prstGeom>
        </p:spPr>
        <p:txBody>
          <a:bodyPr vert="horz" lIns="92471" tIns="46234" rIns="92471" bIns="4623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013" y="6397811"/>
            <a:ext cx="4158392" cy="337957"/>
          </a:xfrm>
          <a:prstGeom prst="rect">
            <a:avLst/>
          </a:prstGeom>
        </p:spPr>
        <p:txBody>
          <a:bodyPr vert="horz" lIns="92471" tIns="46234" rIns="92471" bIns="46234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31" y="6397811"/>
            <a:ext cx="4145166" cy="337957"/>
          </a:xfrm>
          <a:prstGeom prst="rect">
            <a:avLst/>
          </a:prstGeom>
        </p:spPr>
        <p:txBody>
          <a:bodyPr vert="horz" lIns="92471" tIns="46234" rIns="92471" bIns="46234" rtlCol="0" anchor="b"/>
          <a:lstStyle>
            <a:lvl1pPr algn="r">
              <a:defRPr sz="800"/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22" userDrawn="1">
          <p15:clr>
            <a:srgbClr val="F26B43"/>
          </p15:clr>
        </p15:guide>
        <p15:guide id="2" pos="31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1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2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4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3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4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60675" y="896938"/>
            <a:ext cx="10323513" cy="580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44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5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6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7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7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6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3988" y="612775"/>
            <a:ext cx="7048501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8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219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6" progId="TCLayout.ActiveDocument.1">
                  <p:embed/>
                </p:oleObj>
              </mc:Choice>
              <mc:Fallback>
                <p:oleObj name="think-cell スライド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 hidden="1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 hidden="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30001" y="622802"/>
            <a:ext cx="10933351" cy="3323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332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66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395" imgH="396" progId="TCLayout.ActiveDocument.1">
                  <p:embed/>
                </p:oleObj>
              </mc:Choice>
              <mc:Fallback>
                <p:oleObj name="think-cell スライド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10933351" cy="3323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768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1.emf"/><Relationship Id="rId4" Type="http://schemas.openxmlformats.org/officeDocument/2006/relationships/tags" Target="../tags/tag2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756856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270" imgH="270" progId="TCLayout.ActiveDocument.1">
                  <p:embed/>
                </p:oleObj>
              </mc:Choice>
              <mc:Fallback>
                <p:oleObj name="think-cell スライド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 hidden="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914377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 hidden="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30001" y="622802"/>
            <a:ext cx="109333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 hidden="1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30001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055351" y="6353804"/>
            <a:ext cx="508000" cy="2051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333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333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kumimoji="1" lang="en-US" sz="16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kumimoji="1" lang="en-US" sz="16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kumimoji="1" lang="en-US" sz="16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kumimoji="1" lang="en-US" sz="16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kumimoji="1" lang="en-US" sz="16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kumimoji="1" lang="en-US" sz="16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8496095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24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914377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1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055351" y="6353804"/>
            <a:ext cx="508000" cy="2051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333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333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79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kumimoji="1" lang="en-US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kumimoji="1" lang="en-US" sz="16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kumimoji="1" lang="en-US" sz="16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kumimoji="1" lang="en-US" sz="16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kumimoji="1" lang="en-US" sz="16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kumimoji="1" lang="en-US" sz="16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kumimoji="1" lang="en-US" sz="16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20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9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270" imgH="270" progId="TCLayout.ActiveDocument.1">
                  <p:embed/>
                </p:oleObj>
              </mc:Choice>
              <mc:Fallback>
                <p:oleObj name="think-cell スライド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26417" y="3073424"/>
            <a:ext cx="8424292" cy="1905172"/>
          </a:xfrm>
          <a:prstGeom prst="rect">
            <a:avLst/>
          </a:prstGeom>
        </p:spPr>
        <p:txBody>
          <a:bodyPr lIns="9000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8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ja-JP" altLang="en-US" sz="4267" dirty="0">
                <a:solidFill>
                  <a:srgbClr val="0070C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作品名</a:t>
            </a:r>
            <a:endParaRPr lang="en-US" sz="4267" dirty="0">
              <a:solidFill>
                <a:srgbClr val="0070C0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6419" y="4609323"/>
            <a:ext cx="6868800" cy="995478"/>
          </a:xfrm>
          <a:prstGeom prst="rect">
            <a:avLst/>
          </a:prstGeom>
        </p:spPr>
        <p:txBody>
          <a:bodyPr lIns="9000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kumimoji="1"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kumimoji="1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kumimoji="1"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ja-JP" altLang="en-US" sz="2133" dirty="0">
                <a:solidFill>
                  <a:srgbClr val="0070C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学校名：</a:t>
            </a:r>
            <a:endParaRPr lang="en-US" altLang="ja-JP" sz="2133" dirty="0">
              <a:solidFill>
                <a:srgbClr val="0070C0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2133" dirty="0">
                <a:solidFill>
                  <a:srgbClr val="0070C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作成者：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26419" y="5984819"/>
            <a:ext cx="6868800" cy="327148"/>
          </a:xfrm>
          <a:prstGeom prst="rect">
            <a:avLst/>
          </a:prstGeom>
        </p:spPr>
        <p:txBody>
          <a:bodyPr lIns="9000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kumimoji="1"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kumimoji="1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kumimoji="1"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ja-JP" altLang="en-US" sz="1400" dirty="0">
                <a:solidFill>
                  <a:srgbClr val="575757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提案書作成日</a:t>
            </a:r>
            <a:endParaRPr sz="1400" dirty="0">
              <a:solidFill>
                <a:srgbClr val="575757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C82713-AF57-44D1-A4D1-4645950CFBE3}"/>
              </a:ext>
            </a:extLst>
          </p:cNvPr>
          <p:cNvSpPr txBox="1">
            <a:spLocks/>
          </p:cNvSpPr>
          <p:nvPr/>
        </p:nvSpPr>
        <p:spPr>
          <a:xfrm>
            <a:off x="526417" y="872977"/>
            <a:ext cx="8201365" cy="424412"/>
          </a:xfrm>
          <a:prstGeom prst="rect">
            <a:avLst/>
          </a:prstGeom>
          <a:ln w="9525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kumimoji="1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kumimoji="1"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kumimoji="1"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kumimoji="1"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kumimoji="1"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33" dirty="0">
                <a:solidFill>
                  <a:srgbClr val="0070C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北海道高等学校プログラミングコンテスト</a:t>
            </a:r>
            <a:endParaRPr lang="en-US" altLang="ja-JP" sz="2133" dirty="0">
              <a:solidFill>
                <a:srgbClr val="0070C0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42735-FEF2-42E6-93AC-5904F5435416}"/>
              </a:ext>
            </a:extLst>
          </p:cNvPr>
          <p:cNvSpPr/>
          <p:nvPr/>
        </p:nvSpPr>
        <p:spPr>
          <a:xfrm>
            <a:off x="8868967" y="267847"/>
            <a:ext cx="3066473" cy="2714365"/>
          </a:xfrm>
          <a:prstGeom prst="rect">
            <a:avLst/>
          </a:prstGeom>
          <a:solidFill>
            <a:srgbClr val="9A9A9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事務局コメント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] </a:t>
            </a:r>
            <a:b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本テンプレートはあくまで提案書作成の参考です。大枠の流れ（目次など）を守って頂ければ、詳細な構成・デザインは、ご提案ごとに自由に変えて頂いて構いません。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もしろ、自由にオリジナルティのある提案書を期待します。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当該提案書は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Power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Point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版と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PDF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版の</a:t>
            </a:r>
            <a:b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両方をご提出ください。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また、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Word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のエントリーシートを提出することも必須ですのでご留意ください。</a:t>
            </a:r>
          </a:p>
          <a:p>
            <a:pPr>
              <a:spcAft>
                <a:spcPts val="600"/>
              </a:spcAft>
            </a:pP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このオブジェクトは提出時には削除してください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FAAD60-6A8A-9AA5-0475-0B296EB2C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524" y="4209340"/>
            <a:ext cx="3387903" cy="17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01" name="タイトル 200">
            <a:extLst>
              <a:ext uri="{FF2B5EF4-FFF2-40B4-BE49-F238E27FC236}">
                <a16:creationId xmlns:a16="http://schemas.microsoft.com/office/drawing/2014/main" id="{4519FE98-8FB7-4796-8A9B-C851DD7B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624477"/>
            <a:ext cx="10933351" cy="332399"/>
          </a:xfrm>
        </p:spPr>
        <p:txBody>
          <a:bodyPr vert="horz">
            <a:spAutoFit/>
          </a:bodyPr>
          <a:lstStyle/>
          <a:p>
            <a:r>
              <a:rPr lang="ja-JP" altLang="en-US" dirty="0">
                <a:latin typeface="Trebuchet MS" panose="020B0603020202020204" pitchFamily="34" charset="0"/>
              </a:rPr>
              <a:t>目次</a:t>
            </a:r>
            <a:endParaRPr lang="en-US" sz="16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545F27A2-3A0C-495E-BB19-17F114FE07CF}"/>
              </a:ext>
            </a:extLst>
          </p:cNvPr>
          <p:cNvSpPr/>
          <p:nvPr/>
        </p:nvSpPr>
        <p:spPr>
          <a:xfrm>
            <a:off x="572664" y="1256944"/>
            <a:ext cx="11563350" cy="5183855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基本情報（開発環境・使用言語）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作品の概要（どんな作品なのか？）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作品の背景（なぜ、その作品をつくったのか？何かの課題解決？）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作品の動機、目的（誰のために？何のために？）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作品の操作方法・使用方法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作品の特徴（工夫したところ、苦労したところ）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今後の展開（アピールしたいことなど）</a:t>
            </a:r>
            <a:endParaRPr kumimoji="1" lang="en-US" altLang="ja-JP" sz="28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lvl="1" indent="-457200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kumimoji="1" lang="ja-JP" alt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0D32FBF-808A-487F-9C05-802FF155B44E}"/>
              </a:ext>
            </a:extLst>
          </p:cNvPr>
          <p:cNvSpPr/>
          <p:nvPr/>
        </p:nvSpPr>
        <p:spPr>
          <a:xfrm>
            <a:off x="8711328" y="350386"/>
            <a:ext cx="3066473" cy="1981858"/>
          </a:xfrm>
          <a:prstGeom prst="rect">
            <a:avLst/>
          </a:prstGeom>
          <a:solidFill>
            <a:srgbClr val="9A9A9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事務局コメント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] </a:t>
            </a: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スライドの項目イメージです。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これ以外に項目を追加しても問題ございません。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ただし、スライドは全部で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頁以内でお願いいたします。</a:t>
            </a:r>
            <a:endParaRPr kumimoji="1" lang="en-US" altLang="ja-JP" sz="12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このオブジェクトは提出時には削除してください</a:t>
            </a:r>
            <a:r>
              <a:rPr kumimoji="1" lang="en-US" altLang="ja-JP" sz="1200" dirty="0">
                <a:solidFill>
                  <a:srgbClr val="FFFFFF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3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787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01" name="タイトル 200">
            <a:extLst>
              <a:ext uri="{FF2B5EF4-FFF2-40B4-BE49-F238E27FC236}">
                <a16:creationId xmlns:a16="http://schemas.microsoft.com/office/drawing/2014/main" id="{4519FE98-8FB7-4796-8A9B-C851DD7B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581698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1. </a:t>
            </a:r>
            <a:r>
              <a:rPr lang="ja-JP" altLang="en-US" dirty="0">
                <a:latin typeface="Trebuchet MS" panose="020B0603020202020204" pitchFamily="34" charset="0"/>
              </a:rPr>
              <a:t>基本情報 </a:t>
            </a:r>
            <a:br>
              <a:rPr lang="en-US" altLang="ja-JP" dirty="0">
                <a:latin typeface="Trebuchet MS" panose="020B0603020202020204" pitchFamily="34" charset="0"/>
              </a:rPr>
            </a:br>
            <a:r>
              <a:rPr lang="en-US" altLang="ja-JP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a. </a:t>
            </a:r>
            <a:r>
              <a:rPr lang="ja-JP" altLang="en-US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団体情報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545F27A2-3A0C-495E-BB19-17F114FE07CF}"/>
              </a:ext>
            </a:extLst>
          </p:cNvPr>
          <p:cNvSpPr/>
          <p:nvPr/>
        </p:nvSpPr>
        <p:spPr>
          <a:xfrm>
            <a:off x="628650" y="1645793"/>
            <a:ext cx="10934700" cy="3046988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lvl="1">
              <a:buClr>
                <a:schemeClr val="tx2"/>
              </a:buClr>
              <a:buSzPct val="100000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学校名：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108000" lvl="1">
              <a:buClr>
                <a:schemeClr val="tx2"/>
              </a:buClr>
              <a:buSzPct val="100000"/>
            </a:pPr>
            <a:endParaRPr kumimoji="1" lang="en-US" altLang="ja-JP" sz="24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108000" lvl="1">
              <a:buClr>
                <a:schemeClr val="tx2"/>
              </a:buClr>
              <a:buSzPct val="100000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担当者情報</a:t>
            </a:r>
            <a:endParaRPr kumimoji="1" lang="en-US" altLang="ja-JP" sz="24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所属・役職：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氏名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フリガナ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 (XXX)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メールアドレス：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電話番号：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使用言語：</a:t>
            </a:r>
            <a:r>
              <a:rPr kumimoji="1" lang="en-US" altLang="ja-JP" sz="24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A0EF3A-2890-4ECD-A5D0-94C757F74EE8}"/>
              </a:ext>
            </a:extLst>
          </p:cNvPr>
          <p:cNvSpPr txBox="1"/>
          <p:nvPr/>
        </p:nvSpPr>
        <p:spPr>
          <a:xfrm>
            <a:off x="11665527" y="0"/>
            <a:ext cx="516155" cy="51615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1-a</a:t>
            </a:r>
          </a:p>
        </p:txBody>
      </p:sp>
    </p:spTree>
    <p:extLst>
      <p:ext uri="{BB962C8B-B14F-4D97-AF65-F5344CB8AC3E}">
        <p14:creationId xmlns:p14="http://schemas.microsoft.com/office/powerpoint/2010/main" val="24271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129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01" name="タイトル 200">
            <a:extLst>
              <a:ext uri="{FF2B5EF4-FFF2-40B4-BE49-F238E27FC236}">
                <a16:creationId xmlns:a16="http://schemas.microsoft.com/office/drawing/2014/main" id="{4519FE98-8FB7-4796-8A9B-C851DD7B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606101"/>
            <a:ext cx="10933351" cy="581698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2.</a:t>
            </a:r>
            <a:r>
              <a:rPr lang="ja-JP" altLang="en-US" dirty="0">
                <a:latin typeface="Trebuchet MS" panose="020B0603020202020204" pitchFamily="34" charset="0"/>
              </a:rPr>
              <a:t> 作品の概要</a:t>
            </a:r>
            <a:br>
              <a:rPr lang="en-US" altLang="ja-JP" dirty="0">
                <a:latin typeface="Trebuchet MS" panose="020B0603020202020204" pitchFamily="34" charset="0"/>
              </a:rPr>
            </a:br>
            <a:r>
              <a:rPr lang="en-US" altLang="ja-JP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a. </a:t>
            </a:r>
            <a:r>
              <a:rPr lang="ja-JP" altLang="en-US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どんな作品なのか？</a:t>
            </a:r>
            <a:r>
              <a:rPr lang="en-US" altLang="ja-JP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SDG’s</a:t>
            </a:r>
            <a:r>
              <a:rPr lang="ja-JP" altLang="en-US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との関連性はあるか？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666092-2201-CA9D-EA47-F238F7B4C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70" y="5429040"/>
            <a:ext cx="648000" cy="64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3B8650B-C80F-2F49-054C-D7F9F1A4E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74" y="5429040"/>
            <a:ext cx="648000" cy="64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CA58D8C-16A3-31C8-82D1-1677E6893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4109" y="5429040"/>
            <a:ext cx="648000" cy="64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CA447B2-D1FE-6815-9871-B3B762F9D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9717" y="5429040"/>
            <a:ext cx="648000" cy="64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A0D060-4A8B-05F3-0D6F-1815FE2E61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945" y="5429040"/>
            <a:ext cx="648000" cy="64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50B089F-7836-6F79-2C7E-C38141FCEB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6545" y="5429040"/>
            <a:ext cx="648000" cy="64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C9F2B9E-D7D3-41E8-5FA7-893457DF6A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7011" y="5429040"/>
            <a:ext cx="648000" cy="64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C5FCDB-E670-F110-A656-FBEF1A12A6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5728" y="5429040"/>
            <a:ext cx="648000" cy="64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5F79A1-08CE-95CF-259C-5F2EB348BC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1336" y="5429040"/>
            <a:ext cx="648000" cy="64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7D96E3-1F59-93EA-D2AF-4177256B2C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6145" y="5429040"/>
            <a:ext cx="648000" cy="64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3C9B015-EE15-A29A-F447-223B41F853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4167" y="5429040"/>
            <a:ext cx="648000" cy="64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915B5B-6F04-364B-42C7-5D49BA257E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65171" y="5429040"/>
            <a:ext cx="648000" cy="648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4D6749B-7C59-987C-8CF1-ECAAF78D62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46304" y="5429040"/>
            <a:ext cx="648000" cy="648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3DE0FDC-0B98-B606-7CDD-1C465C357E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19055" y="5429040"/>
            <a:ext cx="648000" cy="648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5103E84-E85C-FA8F-7349-BAA74DC733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2283" y="5429040"/>
            <a:ext cx="648000" cy="64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994539F-78E7-07D3-08B7-49C6B4D081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97891" y="5429040"/>
            <a:ext cx="648000" cy="648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3F4CE8-0AB3-C808-8F93-771084B453D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45891" y="542904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Meiryo UI" panose="020B0604030504040204" pitchFamily="50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DE89C94-178E-4562-AE82-19FD49ED4602}"/>
              </a:ext>
            </a:extLst>
          </p:cNvPr>
          <p:cNvSpPr/>
          <p:nvPr/>
        </p:nvSpPr>
        <p:spPr>
          <a:xfrm>
            <a:off x="629999" y="2081213"/>
            <a:ext cx="4995815" cy="4079875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XXX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</a:t>
            </a:r>
          </a:p>
          <a:p>
            <a:pPr marL="64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 panose="020B0603020202020204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 panose="020B0603020202020204" pitchFamily="34" charset="0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6" name="グループ化 39">
            <a:extLst>
              <a:ext uri="{FF2B5EF4-FFF2-40B4-BE49-F238E27FC236}">
                <a16:creationId xmlns:a16="http://schemas.microsoft.com/office/drawing/2014/main" id="{FE54EC85-B0B3-4DA6-82A5-F263D8D37437}"/>
              </a:ext>
            </a:extLst>
          </p:cNvPr>
          <p:cNvGrpSpPr/>
          <p:nvPr/>
        </p:nvGrpSpPr>
        <p:grpSpPr>
          <a:xfrm>
            <a:off x="629999" y="1381454"/>
            <a:ext cx="4995815" cy="481542"/>
            <a:chOff x="5715831" y="959006"/>
            <a:chExt cx="6170577" cy="481542"/>
          </a:xfrm>
        </p:grpSpPr>
        <p:sp>
          <p:nvSpPr>
            <p:cNvPr id="8" name="ee4pHeader3">
              <a:extLst>
                <a:ext uri="{FF2B5EF4-FFF2-40B4-BE49-F238E27FC236}">
                  <a16:creationId xmlns:a16="http://schemas.microsoft.com/office/drawing/2014/main" id="{AFE54294-4A26-435D-924F-64A94EF23931}"/>
                </a:ext>
              </a:extLst>
            </p:cNvPr>
            <p:cNvSpPr txBox="1"/>
            <p:nvPr/>
          </p:nvSpPr>
          <p:spPr>
            <a:xfrm>
              <a:off x="5715831" y="959006"/>
              <a:ext cx="6170577" cy="459240"/>
            </a:xfrm>
            <a:prstGeom prst="rect">
              <a:avLst/>
            </a:prstGeom>
            <a:solidFill>
              <a:srgbClr val="FFFFFF"/>
            </a:solidFill>
            <a:ln cap="rnd"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/>
                  <a:ea typeface="Meiryo UI" panose="020B0604030504040204" pitchFamily="50" charset="-128"/>
                  <a:cs typeface="+mn-cs"/>
                </a:rPr>
                <a:t>解決すべき課題</a:t>
              </a:r>
              <a:endPara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Meiryo UI" panose="020B0604030504040204" pitchFamily="50" charset="-128"/>
                <a:cs typeface="+mn-cs"/>
              </a:endParaRPr>
            </a:p>
          </p:txBody>
        </p:sp>
        <p:cxnSp>
          <p:nvCxnSpPr>
            <p:cNvPr id="9" name="直線コネクタ 41">
              <a:extLst>
                <a:ext uri="{FF2B5EF4-FFF2-40B4-BE49-F238E27FC236}">
                  <a16:creationId xmlns:a16="http://schemas.microsoft.com/office/drawing/2014/main" id="{4D934523-502A-4C21-8001-46EE0E46C62D}"/>
                </a:ext>
              </a:extLst>
            </p:cNvPr>
            <p:cNvCxnSpPr>
              <a:cxnSpLocks/>
            </p:cNvCxnSpPr>
            <p:nvPr/>
          </p:nvCxnSpPr>
          <p:spPr>
            <a:xfrm>
              <a:off x="5715831" y="1440548"/>
              <a:ext cx="6170577" cy="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39">
            <a:extLst>
              <a:ext uri="{FF2B5EF4-FFF2-40B4-BE49-F238E27FC236}">
                <a16:creationId xmlns:a16="http://schemas.microsoft.com/office/drawing/2014/main" id="{1C7BAE6A-3603-4572-A260-93E0F3827C01}"/>
              </a:ext>
            </a:extLst>
          </p:cNvPr>
          <p:cNvGrpSpPr/>
          <p:nvPr/>
        </p:nvGrpSpPr>
        <p:grpSpPr>
          <a:xfrm>
            <a:off x="6775265" y="1381454"/>
            <a:ext cx="4995815" cy="481542"/>
            <a:chOff x="5715831" y="959006"/>
            <a:chExt cx="6170577" cy="481542"/>
          </a:xfrm>
        </p:grpSpPr>
        <p:sp>
          <p:nvSpPr>
            <p:cNvPr id="11" name="ee4pHeader3">
              <a:extLst>
                <a:ext uri="{FF2B5EF4-FFF2-40B4-BE49-F238E27FC236}">
                  <a16:creationId xmlns:a16="http://schemas.microsoft.com/office/drawing/2014/main" id="{0D7DBAD8-58EE-40C2-AF2F-6DE80453D61E}"/>
                </a:ext>
              </a:extLst>
            </p:cNvPr>
            <p:cNvSpPr txBox="1"/>
            <p:nvPr/>
          </p:nvSpPr>
          <p:spPr>
            <a:xfrm>
              <a:off x="5715831" y="959006"/>
              <a:ext cx="6170577" cy="459240"/>
            </a:xfrm>
            <a:prstGeom prst="rect">
              <a:avLst/>
            </a:prstGeom>
            <a:solidFill>
              <a:srgbClr val="FFFFFF"/>
            </a:solidFill>
            <a:ln cap="rnd"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内容における</a:t>
              </a: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ポイント（概要）</a:t>
              </a:r>
              <a:endPara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cxnSp>
          <p:nvCxnSpPr>
            <p:cNvPr id="12" name="直線コネクタ 41">
              <a:extLst>
                <a:ext uri="{FF2B5EF4-FFF2-40B4-BE49-F238E27FC236}">
                  <a16:creationId xmlns:a16="http://schemas.microsoft.com/office/drawing/2014/main" id="{77BE3EA1-6B05-4EE1-B08E-9EAC48173970}"/>
                </a:ext>
              </a:extLst>
            </p:cNvPr>
            <p:cNvCxnSpPr>
              <a:cxnSpLocks/>
            </p:cNvCxnSpPr>
            <p:nvPr/>
          </p:nvCxnSpPr>
          <p:spPr>
            <a:xfrm>
              <a:off x="5715831" y="1440548"/>
              <a:ext cx="6170577" cy="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6DCD8FB-A24D-486E-81C0-08597FA253F6}"/>
              </a:ext>
            </a:extLst>
          </p:cNvPr>
          <p:cNvSpPr/>
          <p:nvPr/>
        </p:nvSpPr>
        <p:spPr>
          <a:xfrm rot="5400000">
            <a:off x="5181089" y="4034062"/>
            <a:ext cx="2038902" cy="174177"/>
          </a:xfrm>
          <a:prstGeom prst="triangle">
            <a:avLst/>
          </a:prstGeom>
          <a:solidFill>
            <a:srgbClr val="9A9A9A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正方形/長方形 6">
            <a:extLst>
              <a:ext uri="{FF2B5EF4-FFF2-40B4-BE49-F238E27FC236}">
                <a16:creationId xmlns:a16="http://schemas.microsoft.com/office/drawing/2014/main" id="{B0F76257-9A81-4AE2-AC96-681EBF5F5DA7}"/>
              </a:ext>
            </a:extLst>
          </p:cNvPr>
          <p:cNvSpPr/>
          <p:nvPr/>
        </p:nvSpPr>
        <p:spPr>
          <a:xfrm>
            <a:off x="6775266" y="2147888"/>
            <a:ext cx="4995815" cy="4079875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XXX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</a:t>
            </a:r>
          </a:p>
          <a:p>
            <a:pPr marL="64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 panose="020B0603020202020204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 panose="020B0603020202020204" pitchFamily="34" charset="0"/>
                <a:ea typeface="Meiryo UI" panose="020B0604030504040204" pitchFamily="50" charset="-128"/>
                <a:cs typeface="+mn-cs"/>
              </a:rPr>
              <a:t>XX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 panose="020B0603020202020204" pitchFamily="34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タイトル 200">
            <a:extLst>
              <a:ext uri="{FF2B5EF4-FFF2-40B4-BE49-F238E27FC236}">
                <a16:creationId xmlns:a16="http://schemas.microsoft.com/office/drawing/2014/main" id="{9A0130D8-85E0-4F26-8682-55B6025C102C}"/>
              </a:ext>
            </a:extLst>
          </p:cNvPr>
          <p:cNvSpPr txBox="1">
            <a:spLocks/>
          </p:cNvSpPr>
          <p:nvPr/>
        </p:nvSpPr>
        <p:spPr>
          <a:xfrm>
            <a:off x="630001" y="629852"/>
            <a:ext cx="10933351" cy="581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kern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altLang="ja-JP" dirty="0">
                <a:latin typeface="Trebuchet MS" panose="020B0603020202020204" pitchFamily="34" charset="0"/>
              </a:rPr>
              <a:t>3.</a:t>
            </a:r>
            <a:r>
              <a:rPr lang="ja-JP" altLang="en-US" dirty="0">
                <a:latin typeface="Trebuchet MS" panose="020B0603020202020204" pitchFamily="34" charset="0"/>
              </a:rPr>
              <a:t> 作品の背景</a:t>
            </a:r>
            <a:br>
              <a:rPr lang="en-US" altLang="ja-JP" dirty="0">
                <a:latin typeface="Trebuchet MS" panose="020B0603020202020204" pitchFamily="34" charset="0"/>
              </a:rPr>
            </a:br>
            <a:r>
              <a:rPr lang="en-US" altLang="ja-JP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b.</a:t>
            </a:r>
            <a:r>
              <a:rPr lang="ja-JP" altLang="en-US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なぜ、その作品をつくったのか？何かの課題解決？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36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8E00D7-F831-4FF1-BF51-1C561EC8CC6B}"/>
              </a:ext>
            </a:extLst>
          </p:cNvPr>
          <p:cNvSpPr/>
          <p:nvPr/>
        </p:nvSpPr>
        <p:spPr>
          <a:xfrm>
            <a:off x="628651" y="1485900"/>
            <a:ext cx="10933350" cy="46751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buSzPct val="100000"/>
            </a:pPr>
            <a:endParaRPr kumimoji="1" lang="ja-JP" altLang="en-US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1" name="タイトル 200">
            <a:extLst>
              <a:ext uri="{FF2B5EF4-FFF2-40B4-BE49-F238E27FC236}">
                <a16:creationId xmlns:a16="http://schemas.microsoft.com/office/drawing/2014/main" id="{C6F24E15-DB6E-44FE-BC95-B78AA22D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67375"/>
            <a:ext cx="10933351" cy="581698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4.</a:t>
            </a:r>
            <a:r>
              <a:rPr lang="ja-JP" altLang="en-US" dirty="0">
                <a:latin typeface="Trebuchet MS" panose="020B0603020202020204" pitchFamily="34" charset="0"/>
              </a:rPr>
              <a:t>作品の動機、目的</a:t>
            </a:r>
            <a:br>
              <a:rPr lang="ja-JP" altLang="en-US" dirty="0">
                <a:latin typeface="Trebuchet MS" panose="020B0603020202020204" pitchFamily="34" charset="0"/>
              </a:rPr>
            </a:br>
            <a:r>
              <a:rPr lang="en-US" altLang="ja-JP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C.</a:t>
            </a:r>
            <a:r>
              <a:rPr lang="ja-JP" altLang="en-US" sz="1800" dirty="0">
                <a:solidFill>
                  <a:srgbClr val="575757"/>
                </a:solidFill>
                <a:latin typeface="Trebuchet MS" panose="020B0603020202020204" pitchFamily="34" charset="0"/>
              </a:rPr>
              <a:t>誰のために？何のために？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8E00D7-F831-4FF1-BF51-1C561EC8CC6B}"/>
              </a:ext>
            </a:extLst>
          </p:cNvPr>
          <p:cNvSpPr/>
          <p:nvPr/>
        </p:nvSpPr>
        <p:spPr>
          <a:xfrm>
            <a:off x="628651" y="1485900"/>
            <a:ext cx="10933350" cy="46751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buSzPct val="100000"/>
            </a:pPr>
            <a:endParaRPr kumimoji="1" lang="ja-JP" altLang="en-US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1" name="タイトル 200">
            <a:extLst>
              <a:ext uri="{FF2B5EF4-FFF2-40B4-BE49-F238E27FC236}">
                <a16:creationId xmlns:a16="http://schemas.microsoft.com/office/drawing/2014/main" id="{C6F24E15-DB6E-44FE-BC95-B78AA22D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67375"/>
            <a:ext cx="10933351" cy="332399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5.</a:t>
            </a:r>
            <a:r>
              <a:rPr lang="ja-JP" altLang="en-US" dirty="0">
                <a:latin typeface="Trebuchet MS" panose="020B0603020202020204" pitchFamily="34" charset="0"/>
              </a:rPr>
              <a:t>作品の操作方法・使用方法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8E00D7-F831-4FF1-BF51-1C561EC8CC6B}"/>
              </a:ext>
            </a:extLst>
          </p:cNvPr>
          <p:cNvSpPr/>
          <p:nvPr/>
        </p:nvSpPr>
        <p:spPr>
          <a:xfrm>
            <a:off x="628651" y="1485900"/>
            <a:ext cx="10933350" cy="46751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buSzPct val="100000"/>
            </a:pPr>
            <a:endParaRPr kumimoji="1" lang="ja-JP" altLang="en-US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1" name="タイトル 200">
            <a:extLst>
              <a:ext uri="{FF2B5EF4-FFF2-40B4-BE49-F238E27FC236}">
                <a16:creationId xmlns:a16="http://schemas.microsoft.com/office/drawing/2014/main" id="{C6F24E15-DB6E-44FE-BC95-B78AA22D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67375"/>
            <a:ext cx="10933351" cy="332399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6.</a:t>
            </a:r>
            <a:r>
              <a:rPr lang="ja-JP" altLang="en-US" dirty="0">
                <a:latin typeface="Trebuchet MS" panose="020B0603020202020204" pitchFamily="34" charset="0"/>
              </a:rPr>
              <a:t>今後の展開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8E00D7-F831-4FF1-BF51-1C561EC8CC6B}"/>
              </a:ext>
            </a:extLst>
          </p:cNvPr>
          <p:cNvSpPr/>
          <p:nvPr/>
        </p:nvSpPr>
        <p:spPr>
          <a:xfrm>
            <a:off x="628651" y="1485900"/>
            <a:ext cx="10933350" cy="46751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XXX</a:t>
            </a: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kumimoji="1" lang="en-US" altLang="ja-JP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>
              <a:buSzPct val="100000"/>
            </a:pPr>
            <a:endParaRPr kumimoji="1" lang="ja-JP" altLang="en-US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1" name="タイトル 200">
            <a:extLst>
              <a:ext uri="{FF2B5EF4-FFF2-40B4-BE49-F238E27FC236}">
                <a16:creationId xmlns:a16="http://schemas.microsoft.com/office/drawing/2014/main" id="{C6F24E15-DB6E-44FE-BC95-B78AA22D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67375"/>
            <a:ext cx="10933351" cy="332399"/>
          </a:xfrm>
        </p:spPr>
        <p:txBody>
          <a:bodyPr vert="horz">
            <a:spAutoFit/>
          </a:bodyPr>
          <a:lstStyle/>
          <a:p>
            <a:r>
              <a:rPr lang="en-US" altLang="ja-JP" dirty="0">
                <a:latin typeface="Trebuchet MS" panose="020B0603020202020204" pitchFamily="34" charset="0"/>
              </a:rPr>
              <a:t>7.</a:t>
            </a:r>
            <a:r>
              <a:rPr lang="ja-JP" altLang="en-US" dirty="0">
                <a:latin typeface="Trebuchet MS" panose="020B0603020202020204" pitchFamily="34" charset="0"/>
              </a:rPr>
              <a:t>まとめ</a:t>
            </a:r>
            <a:endParaRPr lang="en-US" sz="18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39dcc26a-7131-49f4-a9eb-1c0521500c03"/>
  <p:tag name="EE4P_MASTERWIZARD_DRAFT" val="0"/>
  <p:tag name="EE4P_LANGUAGE_ID" val="1033"/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BF&quot; g=&quot;E4&quot; b=&quot;FF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EE4P_MASTERWIZARD_MARGINS" val="0"/>
  <p:tag name="EE4P_HIDDEN_MASTER_SHAPES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_MASTER_SHAPE" val="1"/>
</p:tagLst>
</file>

<file path=ppt/theme/theme1.xml><?xml version="1.0" encoding="utf-8"?>
<a:theme xmlns:a="http://schemas.openxmlformats.org/drawingml/2006/main" name="1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2.xml><?xml version="1.0" encoding="utf-8"?>
<a:theme xmlns:a="http://schemas.openxmlformats.org/drawingml/2006/main" name="2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66a441-741e-407c-ba6a-573e4cb6c84d">
      <Terms xmlns="http://schemas.microsoft.com/office/infopath/2007/PartnerControls"/>
    </lcf76f155ced4ddcb4097134ff3c332f>
    <TaxCatchAll xmlns="b265e943-8b2d-47a8-8f5c-f3ce717b53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A50A8B73674FA7ABF1D0394C60D1" ma:contentTypeVersion="14" ma:contentTypeDescription="Create a new document." ma:contentTypeScope="" ma:versionID="04d9e3e949ce59976c669e5e802deca6">
  <xsd:schema xmlns:xsd="http://www.w3.org/2001/XMLSchema" xmlns:xs="http://www.w3.org/2001/XMLSchema" xmlns:p="http://schemas.microsoft.com/office/2006/metadata/properties" xmlns:ns2="4a66a441-741e-407c-ba6a-573e4cb6c84d" xmlns:ns3="b265e943-8b2d-47a8-8f5c-f3ce717b53d7" targetNamespace="http://schemas.microsoft.com/office/2006/metadata/properties" ma:root="true" ma:fieldsID="bedf6582714bce4ac226c3c21c8ccc46" ns2:_="" ns3:_="">
    <xsd:import namespace="4a66a441-741e-407c-ba6a-573e4cb6c84d"/>
    <xsd:import namespace="b265e943-8b2d-47a8-8f5c-f3ce717b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6a441-741e-407c-ba6a-573e4cb6c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1edaf98-933d-48b7-9af8-6bdbb703d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5e943-8b2d-47a8-8f5c-f3ce717b53d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7f4530-8314-45a7-9fb0-d7cd6e97de5f}" ma:internalName="TaxCatchAll" ma:showField="CatchAllData" ma:web="b265e943-8b2d-47a8-8f5c-f3ce717b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4CD41-553A-4140-B2C8-5043E3314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A8E8A-EBE1-47F5-8E92-5514C088BE0D}">
  <ds:schemaRefs>
    <ds:schemaRef ds:uri="http://schemas.microsoft.com/office/2006/metadata/properties"/>
    <ds:schemaRef ds:uri="http://schemas.microsoft.com/office/infopath/2007/PartnerControls"/>
    <ds:schemaRef ds:uri="4a66a441-741e-407c-ba6a-573e4cb6c84d"/>
    <ds:schemaRef ds:uri="b265e943-8b2d-47a8-8f5c-f3ce717b53d7"/>
  </ds:schemaRefs>
</ds:datastoreItem>
</file>

<file path=customXml/itemProps3.xml><?xml version="1.0" encoding="utf-8"?>
<ds:datastoreItem xmlns:ds="http://schemas.openxmlformats.org/officeDocument/2006/customXml" ds:itemID="{65AAB3C8-7A95-4895-8FC1-5D01E1A31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6a441-741e-407c-ba6a-573e4cb6c84d"/>
    <ds:schemaRef ds:uri="b265e943-8b2d-47a8-8f5c-f3ce717b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ワイド画面</PresentationFormat>
  <Paragraphs>72</Paragraphs>
  <Slides>9</Slides>
  <Notes>8</Notes>
  <HiddenSlides>0</HiddenSlides>
  <MMClips>0</MMClips>
  <ScaleCrop>false</ScaleCrop>
  <HeadingPairs>
    <vt:vector size="10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  <vt:variant>
        <vt:lpstr>目的別スライド ショー</vt:lpstr>
      </vt:variant>
      <vt:variant>
        <vt:i4>1</vt:i4>
      </vt:variant>
    </vt:vector>
  </HeadingPairs>
  <TitlesOfParts>
    <vt:vector size="16" baseType="lpstr">
      <vt:lpstr>Meiryo UI</vt:lpstr>
      <vt:lpstr>Arial</vt:lpstr>
      <vt:lpstr>Trebuchet MS</vt:lpstr>
      <vt:lpstr>1_BCG Grid 16:9</vt:lpstr>
      <vt:lpstr>2_BCG Grid 16:9</vt:lpstr>
      <vt:lpstr>think-cell スライド</vt:lpstr>
      <vt:lpstr>PowerPoint プレゼンテーション</vt:lpstr>
      <vt:lpstr>目次</vt:lpstr>
      <vt:lpstr>1. 基本情報  a. 団体情報</vt:lpstr>
      <vt:lpstr>2. 作品の概要 a. どんな作品なのか？SDG’sとの関連性はあるか？</vt:lpstr>
      <vt:lpstr>PowerPoint プレゼンテーション</vt:lpstr>
      <vt:lpstr>4.作品の動機、目的 C.誰のために？何のために？</vt:lpstr>
      <vt:lpstr>5.作品の操作方法・使用方法</vt:lpstr>
      <vt:lpstr>6.今後の展開</vt:lpstr>
      <vt:lpstr>7.まとめ</vt:lpstr>
      <vt:lpstr>Format Guide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2022-07-28T07:05:21Z</dcterms:created>
  <dcterms:modified xsi:type="dcterms:W3CDTF">2023-07-31T16:51:02Z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5c4f4-7a29-4385-b7a5-afbe2154ae6f_SiteId">
    <vt:lpwstr>2dfb2f0b-4d21-4268-9559-72926144c918</vt:lpwstr>
  </property>
  <property fmtid="{D5CDD505-2E9C-101B-9397-08002B2CF9AE}" pid="3" name="MSIP_Label_b0d5c4f4-7a29-4385-b7a5-afbe2154ae6f_Method">
    <vt:lpwstr>Standard</vt:lpwstr>
  </property>
  <property fmtid="{D5CDD505-2E9C-101B-9397-08002B2CF9AE}" pid="4" name="MSIP_Label_b0d5c4f4-7a29-4385-b7a5-afbe2154ae6f_SetDate">
    <vt:lpwstr>2022-07-27T12:50:53Z</vt:lpwstr>
  </property>
  <property fmtid="{D5CDD505-2E9C-101B-9397-08002B2CF9AE}" pid="5" name="NXPowerLiteLastOptimized">
    <vt:lpwstr>488649</vt:lpwstr>
  </property>
  <property fmtid="{D5CDD505-2E9C-101B-9397-08002B2CF9AE}" pid="6" name="NXPowerLiteVersion">
    <vt:lpwstr>D7.1.8</vt:lpwstr>
  </property>
  <property fmtid="{D5CDD505-2E9C-101B-9397-08002B2CF9AE}" pid="7" name="MediaServiceImageTags">
    <vt:lpwstr/>
  </property>
  <property fmtid="{D5CDD505-2E9C-101B-9397-08002B2CF9AE}" pid="8" name="MSIP_Label_b0d5c4f4-7a29-4385-b7a5-afbe2154ae6f_Name">
    <vt:lpwstr>Confidential</vt:lpwstr>
  </property>
  <property fmtid="{D5CDD505-2E9C-101B-9397-08002B2CF9AE}" pid="9" name="ContentTypeId">
    <vt:lpwstr>0x010100DB46A50A8B73674FA7ABF1D0394C60D1</vt:lpwstr>
  </property>
  <property fmtid="{D5CDD505-2E9C-101B-9397-08002B2CF9AE}" pid="10" name="Format Name">
    <vt:lpwstr>Grid Format</vt:lpwstr>
  </property>
  <property fmtid="{D5CDD505-2E9C-101B-9397-08002B2CF9AE}" pid="11" name="Template Name">
    <vt:lpwstr>16x9</vt:lpwstr>
  </property>
  <property fmtid="{D5CDD505-2E9C-101B-9397-08002B2CF9AE}" pid="12" name="MSIP_Label_b0d5c4f4-7a29-4385-b7a5-afbe2154ae6f_ActionId">
    <vt:lpwstr>ca9fe8c1-d413-4e6b-8794-1d1690144ca5</vt:lpwstr>
  </property>
  <property fmtid="{D5CDD505-2E9C-101B-9397-08002B2CF9AE}" pid="13" name="bcgClassification">
    <vt:lpwstr>bcgConfidential</vt:lpwstr>
  </property>
  <property fmtid="{D5CDD505-2E9C-101B-9397-08002B2CF9AE}" pid="14" name="MSIP_Label_b0d5c4f4-7a29-4385-b7a5-afbe2154ae6f_Enabled">
    <vt:lpwstr>true</vt:lpwstr>
  </property>
  <property fmtid="{D5CDD505-2E9C-101B-9397-08002B2CF9AE}" pid="15" name="MSIP_Label_b0d5c4f4-7a29-4385-b7a5-afbe2154ae6f_ContentBits">
    <vt:lpwstr>0</vt:lpwstr>
  </property>
  <property fmtid="{D5CDD505-2E9C-101B-9397-08002B2CF9AE}" pid="16" name="NXPowerLiteSettings">
    <vt:lpwstr>87000AA0054001</vt:lpwstr>
  </property>
</Properties>
</file>